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4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1/18/2017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1/18/2017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1/18/2017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1/18/2017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1/18/2017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1/18/2017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1/18/2017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1/18/2017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1/18/2017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1/18/2017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1/18/2017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1/18/2017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Lexington and Concord:</a:t>
            </a:r>
            <a:br>
              <a:rPr lang="en-US" dirty="0" smtClean="0"/>
            </a:br>
            <a:r>
              <a:rPr lang="en-US" dirty="0" smtClean="0"/>
              <a:t>the Shot Heard Round the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Commander-in-Chief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While Allen and Arnold raid Fort Ticonderoga…</a:t>
            </a:r>
          </a:p>
          <a:p>
            <a:endParaRPr lang="en-US" dirty="0" smtClean="0"/>
          </a:p>
          <a:p>
            <a:r>
              <a:rPr lang="en-US" dirty="0" smtClean="0"/>
              <a:t>John Adams nominates 42 year old Colonel George Washington as the commander-in-chief of the  new Continental Army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495800" cy="547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Siege of Boston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June, 1775: Boston is under siege by the British Navy, and Washington is en route to Massachusetts to assume command</a:t>
            </a:r>
          </a:p>
          <a:p>
            <a:endParaRPr lang="en-US" dirty="0" smtClean="0"/>
          </a:p>
          <a:p>
            <a:r>
              <a:rPr lang="en-US" dirty="0" smtClean="0"/>
              <a:t>Colonials scramble to retake Boston before the navy arrives and the British look for a quick end to the war</a:t>
            </a:r>
          </a:p>
          <a:p>
            <a:pPr lvl="1"/>
            <a:r>
              <a:rPr lang="en-US" dirty="0" smtClean="0"/>
              <a:t>General Sir William Howe launches an attack on Breed’s Hill to break the back of the resistance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Bunker Hill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Howe sends two waves up the hill to attack the colonials</a:t>
            </a:r>
          </a:p>
          <a:p>
            <a:pPr lvl="1"/>
            <a:r>
              <a:rPr lang="en-US" dirty="0" smtClean="0"/>
              <a:t>The first two waves are soundly beaten back with massive casualties</a:t>
            </a:r>
          </a:p>
          <a:p>
            <a:endParaRPr lang="en-US" dirty="0" smtClean="0"/>
          </a:p>
          <a:p>
            <a:r>
              <a:rPr lang="en-US" dirty="0" smtClean="0"/>
              <a:t>Howe risks everything on a last throw, and sends a third and final wave up the hill</a:t>
            </a:r>
          </a:p>
          <a:p>
            <a:pPr lvl="1"/>
            <a:r>
              <a:rPr lang="en-US" dirty="0" smtClean="0"/>
              <a:t>Colonials fight until they run out of ammo</a:t>
            </a:r>
          </a:p>
          <a:p>
            <a:pPr lvl="1"/>
            <a:r>
              <a:rPr lang="en-US" dirty="0" smtClean="0"/>
              <a:t>British win…but suffer over 1000 casualties (twice as many as the colonials)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Continental Army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July 3, 1775: George Washington assumes command</a:t>
            </a:r>
          </a:p>
          <a:p>
            <a:endParaRPr lang="en-US" dirty="0" smtClean="0"/>
          </a:p>
          <a:p>
            <a:r>
              <a:rPr lang="en-US" dirty="0" smtClean="0"/>
              <a:t>The battle stalemates for the next 8 months until a young Boston bookseller launches a daring plan to save Boston...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Guns of Fort Ticonderoga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Henry Knox goes on a daring covert mission:</a:t>
            </a:r>
          </a:p>
          <a:p>
            <a:pPr lvl="1"/>
            <a:r>
              <a:rPr lang="en-US" dirty="0" smtClean="0"/>
              <a:t>drag the cannons from Fort Ticonderoga…</a:t>
            </a:r>
          </a:p>
          <a:p>
            <a:pPr lvl="1"/>
            <a:r>
              <a:rPr lang="en-US" dirty="0" smtClean="0"/>
              <a:t>Three hundred miles…</a:t>
            </a:r>
          </a:p>
          <a:p>
            <a:pPr lvl="1"/>
            <a:r>
              <a:rPr lang="en-US" dirty="0" smtClean="0"/>
              <a:t>Back to Boston!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He arrives with cannon and weapons intact on January 24, 1776</a:t>
            </a:r>
            <a:endParaRPr lang="en-US" dirty="0"/>
          </a:p>
        </p:txBody>
      </p:sp>
      <p:pic>
        <p:nvPicPr>
          <p:cNvPr id="2050" name="Picture 2" descr="http://static1.squarespace.com/static/521510e4e4b01bd3e4e174da/52825056e4b0eb00f5283b25/52938dc9e4b0de25af33806b/1386964504003/Henry+Knox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5199"/>
            <a:ext cx="4198144" cy="4696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Dorchester Heights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Washington and Knox fortify Dorchester Heights</a:t>
            </a:r>
          </a:p>
          <a:p>
            <a:endParaRPr lang="en-US" dirty="0" smtClean="0"/>
          </a:p>
          <a:p>
            <a:r>
              <a:rPr lang="en-US" smtClean="0"/>
              <a:t>General </a:t>
            </a:r>
            <a:r>
              <a:rPr lang="en-US" smtClean="0"/>
              <a:t>Howe</a:t>
            </a:r>
            <a:r>
              <a:rPr lang="en-US" smtClean="0"/>
              <a:t> </a:t>
            </a:r>
            <a:r>
              <a:rPr lang="en-US" dirty="0" smtClean="0"/>
              <a:t>is stunned to see the guns from Fort Ticonderoga pointed at him and his navy</a:t>
            </a:r>
            <a:endParaRPr lang="en-US" dirty="0"/>
          </a:p>
        </p:txBody>
      </p:sp>
      <p:pic>
        <p:nvPicPr>
          <p:cNvPr id="3076" name="Picture 4" descr="https://s-media-cache-ak0.pinimg.com/236x/f2/3f/d4/f23fd4bec2bdebabde516ff2dd4302c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63687"/>
            <a:ext cx="3429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Fallout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American is now forced to choose sides: Loyalist or Patriot, Continental or Tory.</a:t>
            </a:r>
          </a:p>
          <a:p>
            <a:endParaRPr lang="en-US" dirty="0" smtClean="0"/>
          </a:p>
          <a:p>
            <a:r>
              <a:rPr lang="en-US" dirty="0" smtClean="0"/>
              <a:t>Washington gets his first victory of the Revolution when the British Army is forced to evacuate Boston</a:t>
            </a:r>
          </a:p>
          <a:p>
            <a:endParaRPr lang="en-US" dirty="0" smtClean="0"/>
          </a:p>
          <a:p>
            <a:r>
              <a:rPr lang="en-US" dirty="0" smtClean="0"/>
              <a:t>But the British set their sights on a new target, and a bigger prize…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New York City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www.tomgrill.com/wp-content/uploads/2015/09/ti01852946sm1-1300x8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7620000" cy="5087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69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Boston, 1775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Winter, 1775: Boston is on edge from the Intolerable Acts</a:t>
            </a:r>
          </a:p>
          <a:p>
            <a:endParaRPr lang="en-US" dirty="0" smtClean="0"/>
          </a:p>
          <a:p>
            <a:r>
              <a:rPr lang="en-US" dirty="0" smtClean="0"/>
              <a:t>British commander General Thomas Gage hears a report of munitions stockpiles in Concord, Massachusetts</a:t>
            </a:r>
          </a:p>
          <a:p>
            <a:pPr lvl="1"/>
            <a:r>
              <a:rPr lang="en-US" dirty="0" smtClean="0"/>
              <a:t>Gage sends 800 troops to seize Concord</a:t>
            </a:r>
          </a:p>
          <a:p>
            <a:endParaRPr lang="en-US" dirty="0" smtClean="0"/>
          </a:p>
          <a:p>
            <a:r>
              <a:rPr lang="en-US" u="sng" dirty="0" smtClean="0"/>
              <a:t>Concord is defended by the </a:t>
            </a:r>
            <a:r>
              <a:rPr lang="en-US" b="1" i="1" u="sng" dirty="0" smtClean="0">
                <a:solidFill>
                  <a:srgbClr val="00B050"/>
                </a:solidFill>
              </a:rPr>
              <a:t>MINUTEMEN</a:t>
            </a:r>
            <a:r>
              <a:rPr lang="en-US" u="sng" dirty="0" smtClean="0"/>
              <a:t>:</a:t>
            </a:r>
            <a:r>
              <a:rPr lang="en-US" b="1" u="sng" dirty="0" smtClean="0"/>
              <a:t> </a:t>
            </a:r>
            <a:r>
              <a:rPr lang="en-US" u="sng" dirty="0" smtClean="0"/>
              <a:t>local militia ready to fight 60 seconds after a call to arms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Regulars are Coming!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elaborate spy network catches wind of the British attack</a:t>
            </a:r>
          </a:p>
          <a:p>
            <a:pPr lvl="1"/>
            <a:r>
              <a:rPr lang="en-US" dirty="0" smtClean="0"/>
              <a:t>2 Lanterns placed in Boston’s Old North Church Steeple warn of the attack</a:t>
            </a:r>
          </a:p>
          <a:p>
            <a:endParaRPr lang="en-US" dirty="0" smtClean="0"/>
          </a:p>
          <a:p>
            <a:r>
              <a:rPr lang="en-US" dirty="0" smtClean="0"/>
              <a:t>Paul Revere, Samuel Prescott, and William Dawes ride through the night of April 18 warning the countryside</a:t>
            </a:r>
          </a:p>
          <a:p>
            <a:pPr lvl="1"/>
            <a:r>
              <a:rPr lang="en-US" dirty="0" smtClean="0"/>
              <a:t>Paul Revere was NOT the only rider</a:t>
            </a:r>
          </a:p>
          <a:p>
            <a:pPr lvl="1"/>
            <a:r>
              <a:rPr lang="en-US" dirty="0" smtClean="0"/>
              <a:t>Paul Revere actually got caught by the British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57200"/>
            <a:ext cx="3276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0" y="1219200"/>
            <a:ext cx="333375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667000"/>
            <a:ext cx="263895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15" y="1219200"/>
            <a:ext cx="911718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Shot Heard Round the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At Lexington, the British defeat the Colonials in three minutes…</a:t>
            </a:r>
          </a:p>
          <a:p>
            <a:endParaRPr lang="en-US" u="sng" dirty="0" smtClean="0"/>
          </a:p>
          <a:p>
            <a:r>
              <a:rPr lang="en-US" u="sng" dirty="0" smtClean="0"/>
              <a:t>…But the Colonials are ready at Concord and defeat the British</a:t>
            </a:r>
          </a:p>
          <a:p>
            <a:pPr lvl="1"/>
            <a:r>
              <a:rPr lang="en-US" dirty="0" smtClean="0"/>
              <a:t>British are chased 16 miles back to Boston</a:t>
            </a:r>
          </a:p>
          <a:p>
            <a:pPr lvl="1"/>
            <a:endParaRPr lang="en-US" dirty="0" smtClean="0"/>
          </a:p>
          <a:p>
            <a:r>
              <a:rPr lang="en-US" u="sng" dirty="0" smtClean="0"/>
              <a:t>The Battle of Lexington and Concord is the first battle of the American Revolution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Liberty or Death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Word of Lexington and Concord spreads like wildfire</a:t>
            </a:r>
          </a:p>
          <a:p>
            <a:endParaRPr lang="en-US" dirty="0" smtClean="0"/>
          </a:p>
          <a:p>
            <a:r>
              <a:rPr lang="en-US" dirty="0" smtClean="0"/>
              <a:t>“I know not what course others may take, as for me, give me liberty or give me death!” –Patrick Henry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history.com/s3static/video-thumbnails/AETN-History_VMS/909/539/History_Sons_of_Liberty_148962_revised2_SF_HD_still_624x3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4502944" cy="2540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Fort Ticonderoga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While Congress debates what to do next…</a:t>
            </a:r>
          </a:p>
          <a:p>
            <a:endParaRPr lang="en-US" dirty="0" smtClean="0"/>
          </a:p>
          <a:p>
            <a:r>
              <a:rPr lang="en-US" dirty="0" smtClean="0"/>
              <a:t>Ethan Allen and Benedict Arnold capture Fort Ticonderoga in New York’s Hudson Valley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74055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akeplacid.com/f/styles/1440x700/public/familyfun/fort-ticonderoga_0.jpg?itok=Ffc79iT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47800"/>
            <a:ext cx="893499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26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2699</TotalTime>
  <Words>600</Words>
  <Application>Microsoft Office PowerPoint</Application>
  <PresentationFormat>On-screen Show (4:3)</PresentationFormat>
  <Paragraphs>74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Consolas</vt:lpstr>
      <vt:lpstr>Corbel</vt:lpstr>
      <vt:lpstr>Wingdings</vt:lpstr>
      <vt:lpstr>Wingdings 2</vt:lpstr>
      <vt:lpstr>Wingdings 3</vt:lpstr>
      <vt:lpstr>Default Theme</vt:lpstr>
      <vt:lpstr>Lexington and Concord: the Shot Heard Round the World</vt:lpstr>
      <vt:lpstr>Boston, 1775</vt:lpstr>
      <vt:lpstr>The Regulars are Coming!</vt:lpstr>
      <vt:lpstr>PowerPoint Presentation</vt:lpstr>
      <vt:lpstr>PowerPoint Presentation</vt:lpstr>
      <vt:lpstr>A Shot Heard Round the World</vt:lpstr>
      <vt:lpstr>Liberty or Death</vt:lpstr>
      <vt:lpstr>Fort Ticonderoga</vt:lpstr>
      <vt:lpstr>PowerPoint Presentation</vt:lpstr>
      <vt:lpstr>Commander-in-Chief</vt:lpstr>
      <vt:lpstr>The Siege of Boston</vt:lpstr>
      <vt:lpstr>The Battle of Bunker Hill</vt:lpstr>
      <vt:lpstr>The Continental Army</vt:lpstr>
      <vt:lpstr>The Guns of Fort Ticonderoga</vt:lpstr>
      <vt:lpstr>PowerPoint Presentation</vt:lpstr>
      <vt:lpstr>Dorchester Heights</vt:lpstr>
      <vt:lpstr>Fallout</vt:lpstr>
      <vt:lpstr>New York City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Lexington and Concord: the Shot Heard Round the World</dc:title>
  <dc:creator>Lawrence Ashley Staten</dc:creator>
  <cp:lastModifiedBy>Lawrence Staten</cp:lastModifiedBy>
  <cp:revision>10</cp:revision>
  <dcterms:created xsi:type="dcterms:W3CDTF">2011-11-27T00:54:02Z</dcterms:created>
  <dcterms:modified xsi:type="dcterms:W3CDTF">2017-01-19T20:47:44Z</dcterms:modified>
</cp:coreProperties>
</file>